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5" r:id="rId2"/>
    <p:sldMasterId id="2147483937" r:id="rId3"/>
  </p:sldMasterIdLst>
  <p:notesMasterIdLst>
    <p:notesMasterId r:id="rId19"/>
  </p:notesMasterIdLst>
  <p:sldIdLst>
    <p:sldId id="1358" r:id="rId4"/>
    <p:sldId id="1304" r:id="rId5"/>
    <p:sldId id="1305" r:id="rId6"/>
    <p:sldId id="1347" r:id="rId7"/>
    <p:sldId id="1348" r:id="rId8"/>
    <p:sldId id="1349" r:id="rId9"/>
    <p:sldId id="1338" r:id="rId10"/>
    <p:sldId id="1350" r:id="rId11"/>
    <p:sldId id="1351" r:id="rId12"/>
    <p:sldId id="1352" r:id="rId13"/>
    <p:sldId id="1340" r:id="rId14"/>
    <p:sldId id="1342" r:id="rId15"/>
    <p:sldId id="1353" r:id="rId16"/>
    <p:sldId id="1354" r:id="rId17"/>
    <p:sldId id="13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60"/>
  </p:normalViewPr>
  <p:slideViewPr>
    <p:cSldViewPr snapToGrid="0">
      <p:cViewPr varScale="1">
        <p:scale>
          <a:sx n="96" d="100"/>
          <a:sy n="96" d="100"/>
        </p:scale>
        <p:origin x="8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CAE1-3A53-4670-8661-9DB53A0752A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E413-853F-446B-A6A3-88653E69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4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59677BB-C995-47B1-A843-EAE70C52A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6567B01-7459-4C66-83F7-90DEF6EF9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78618-86F8-4A33-9E8D-A88ED7DE2A5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17AD3-0BEA-4A85-8892-F025F14DCAA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BB279C-F9C9-4F43-A302-EE22E3989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D58008-BBD0-4931-A702-9343069EE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5D6489D-AE5E-4E7A-A4B5-477814D1E1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983268-E278-4151-A5D0-B01E170D095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E6B8AA9-6B49-4CEA-ACEE-EF6F99A46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397E9FF-A1B4-4B4B-95DB-215589F25B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6AA4D14-826F-44E3-B89E-2F576F346E9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A8BB3-624C-49EA-B335-686FB7094CC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E6B8AA9-6B49-4CEA-ACEE-EF6F99A46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397E9FF-A1B4-4B4B-95DB-215589F25B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6AA4D14-826F-44E3-B89E-2F576F346E9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A8BB3-624C-49EA-B335-686FB7094CC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1D073E7-D5CC-4316-A985-9C40692FB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BA73133-6043-432E-8054-947BF3EFB2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5D777FA-5946-4347-A800-188DA1EE67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B6697-DFFE-4422-8C53-8718752D80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BB279C-F9C9-4F43-A302-EE22E3989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D58008-BBD0-4931-A702-9343069EE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5D6489D-AE5E-4E7A-A4B5-477814D1E1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983268-E278-4151-A5D0-B01E170D095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F7F1040-44BB-4B39-8A8C-C45DDAD088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7E654F6-1BBF-4798-86B0-5432471EE1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40F9278-B830-4D7A-9D86-C77BAAF295A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2D1B0D-1280-482A-8DC9-2EEF229D46A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59677BB-C995-47B1-A843-EAE70C52A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6567B01-7459-4C66-83F7-90DEF6EF9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78618-86F8-4A33-9E8D-A88ED7DE2A5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17AD3-0BEA-4A85-8892-F025F14DCAA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59677BB-C995-47B1-A843-EAE70C52A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6567B01-7459-4C66-83F7-90DEF6EF9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78618-86F8-4A33-9E8D-A88ED7DE2A5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17AD3-0BEA-4A85-8892-F025F14DCAA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59677BB-C995-47B1-A843-EAE70C52A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6567B01-7459-4C66-83F7-90DEF6EF9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78618-86F8-4A33-9E8D-A88ED7DE2A5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17AD3-0BEA-4A85-8892-F025F14DCAA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1D073E7-D5CC-4316-A985-9C40692FB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BA73133-6043-432E-8054-947BF3EFB2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5D777FA-5946-4347-A800-188DA1EE67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B6697-DFFE-4422-8C53-8718752D80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59677BB-C995-47B1-A843-EAE70C52A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6567B01-7459-4C66-83F7-90DEF6EF9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78618-86F8-4A33-9E8D-A88ED7DE2A5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17AD3-0BEA-4A85-8892-F025F14DCAA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1D073E7-D5CC-4316-A985-9C40692FB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BA73133-6043-432E-8054-947BF3EFB2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5D777FA-5946-4347-A800-188DA1EE67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B6697-DFFE-4422-8C53-8718752D804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59677BB-C995-47B1-A843-EAE70C52A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6567B01-7459-4C66-83F7-90DEF6EF9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78618-86F8-4A33-9E8D-A88ED7DE2A5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17AD3-0BEA-4A85-8892-F025F14DCAA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2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5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61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9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8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4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8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8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BD89A-ACBA-41AD-8F82-F29CEA31ED8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6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C540-E41C-4989-982E-8384FB331A8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24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A2DB0-8791-4BA8-A5DD-7609677870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2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DFAE1-12CC-44EF-BF85-21B326870BC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81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BA77F-0E4A-4A80-AB27-7F78E9E831F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99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DD8C3-DAAF-4225-8BED-F1AAEA548F0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22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459D-FA2B-489C-9306-A0288E773E7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6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4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6CB8B-2AEC-4C78-B3E3-9E2ECFFF5CD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28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3F74F-90DE-4C84-9B8F-DFE8FA2D79A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69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0833F-70BF-4F6E-B3C1-1AF8AD839BE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14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40739-942B-4EDC-AFE9-B481D3B055E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4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2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8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590B-BBD6-49BE-A1D9-6C543A8FFC5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27E0-BCB1-464F-9FB6-E5124132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6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D906-25C2-414A-BCD5-5A5FDD5CD84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B01B-D983-4DCC-94C5-97AB0EBD981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8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C14591-9E9C-4DD3-9203-19992DA22CD9}" type="slidenum">
              <a:rPr lang="zh-CN" altLang="en-US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52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url?sa=i&amp;rct=j&amp;q=&amp;esrc=s&amp;source=imgres&amp;cd=&amp;cad=rja&amp;uact=8&amp;ved=2ahUKEwiGobWAjeLeAhUafSsKHQHGA8wQjRx6BAgBEAU&amp;url=https://www.douban.com/group/topic/99419815/&amp;psig=AOvVaw23ZoroKue96F913BsmCPKj&amp;ust=1542773423498210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source=imgres&amp;cd=&amp;cad=rja&amp;uact=8&amp;ved=2ahUKEwiL-r-ZjuLeAhXMSH0KHT4sBqQQjRx6BAgBEAU&amp;url=http://www.sohu.com/a/223691315_166891&amp;psig=AOvVaw2Vqpm4RNa7qDGIsanGXrRW&amp;ust=1542773744527698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6516" y="4146261"/>
            <a:ext cx="593288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沙仑玫瑰</a:t>
            </a:r>
            <a:endParaRPr lang="en-SG" sz="7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6" y="2"/>
            <a:ext cx="402272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6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âè¶ç¨£å¤æ´»âçå¾çæç´¢ç»æ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79" y="254794"/>
            <a:ext cx="4746724" cy="6450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63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3" name="Rectangle 3">
            <a:extLst>
              <a:ext uri="{FF2B5EF4-FFF2-40B4-BE49-F238E27FC236}">
                <a16:creationId xmlns:a16="http://schemas.microsoft.com/office/drawing/2014/main" id="{6ADD9DE7-AFE4-4447-BCEF-B724CF4D00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10729913" cy="48958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rPr>
              <a:t>不同凡响</a:t>
            </a:r>
          </a:p>
          <a:p>
            <a:pPr marL="1082675" lvl="1" indent="-457200">
              <a:lnSpc>
                <a:spcPts val="7700"/>
              </a:lnSpc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耶稣是神</a:t>
            </a:r>
          </a:p>
          <a:p>
            <a:pPr marL="1082675" lvl="1" indent="-457200">
              <a:lnSpc>
                <a:spcPts val="7700"/>
              </a:lnSpc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耶稣是人</a:t>
            </a:r>
          </a:p>
          <a:p>
            <a:pPr marL="1082675" lvl="1" indent="-457200">
              <a:lnSpc>
                <a:spcPts val="7700"/>
              </a:lnSpc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死而复活</a:t>
            </a:r>
          </a:p>
          <a:p>
            <a:pPr marL="1082675" lvl="1" indent="-457200">
              <a:lnSpc>
                <a:spcPts val="7700"/>
              </a:lnSpc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人神中保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DD9DE7-AFE4-4447-BCEF-B724CF4D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49277"/>
            <a:ext cx="1116647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rPr>
              <a:t>你能拥有</a:t>
            </a:r>
            <a:endParaRPr lang="en-US" altLang="zh-CN" sz="6600" b="1" kern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加拉太书</a:t>
            </a:r>
            <a:r>
              <a:rPr lang="en-US" altLang="zh-CN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5:22-23  </a:t>
            </a: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圣灵所结的果子</a:t>
            </a:r>
            <a:r>
              <a:rPr lang="en-US" altLang="zh-CN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就是仁爱、喜乐、和平、忍耐、恩慈、良善、信实、温柔、节制。这样的事</a:t>
            </a:r>
            <a:r>
              <a:rPr lang="en-US" altLang="zh-CN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没有律法禁止。</a:t>
            </a:r>
            <a:endParaRPr lang="en-US" altLang="zh-CN" sz="40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altLang="zh-CN" sz="15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以弗所书</a:t>
            </a:r>
            <a:r>
              <a:rPr lang="en-US" altLang="zh-CN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1:13  </a:t>
            </a: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你们既听见真理的道</a:t>
            </a:r>
            <a:r>
              <a:rPr lang="en-US" altLang="zh-CN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就是那叫你们得救的福音</a:t>
            </a:r>
            <a:r>
              <a:rPr lang="en-US" altLang="zh-CN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也信了基督</a:t>
            </a:r>
            <a:r>
              <a:rPr lang="en-US" altLang="zh-CN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既然信他</a:t>
            </a:r>
            <a:r>
              <a:rPr lang="en-US" altLang="zh-CN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就受了所应许的圣灵为印记。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DD9DE7-AFE4-4447-BCEF-B724CF4D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49277"/>
            <a:ext cx="1116647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rPr>
              <a:t>别无他法</a:t>
            </a:r>
            <a:endParaRPr lang="en-US" altLang="zh-CN" sz="6600" b="1" kern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altLang="zh-CN" sz="15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以西结书</a:t>
            </a:r>
            <a:r>
              <a:rPr lang="en-US" altLang="zh-CN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36:26 </a:t>
            </a:r>
            <a:r>
              <a:rPr lang="zh-CN" altLang="en-US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我也要赐给你们一个新心</a:t>
            </a:r>
            <a:r>
              <a:rPr lang="en-US" altLang="zh-CN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将新灵放在你们里面。又从你们的肉体中除掉石心</a:t>
            </a:r>
            <a:r>
              <a:rPr lang="en-US" altLang="zh-CN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赐给你们肉心。</a:t>
            </a:r>
          </a:p>
        </p:txBody>
      </p:sp>
    </p:spTree>
    <p:extLst>
      <p:ext uri="{BB962C8B-B14F-4D97-AF65-F5344CB8AC3E}">
        <p14:creationId xmlns:p14="http://schemas.microsoft.com/office/powerpoint/2010/main" val="188515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3" name="Rectangle 3">
            <a:extLst>
              <a:ext uri="{FF2B5EF4-FFF2-40B4-BE49-F238E27FC236}">
                <a16:creationId xmlns:a16="http://schemas.microsoft.com/office/drawing/2014/main" id="{6ADD9DE7-AFE4-4447-BCEF-B724CF4D00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09575"/>
            <a:ext cx="10729913" cy="5673725"/>
          </a:xfrm>
        </p:spPr>
        <p:txBody>
          <a:bodyPr/>
          <a:lstStyle/>
          <a:p>
            <a:pPr marL="625475" lvl="1" indent="0">
              <a:spcBef>
                <a:spcPct val="0"/>
              </a:spcBef>
              <a:buClr>
                <a:srgbClr val="0000FF"/>
              </a:buClr>
              <a:buSzPct val="70000"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绊脚石：</a:t>
            </a:r>
            <a:endParaRPr lang="en-US" altLang="zh-C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皮囊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虚荣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追求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性格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道德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5200" y="1968503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 惜</a:t>
            </a:r>
            <a:endParaRPr lang="en-SG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5200" y="3289302"/>
            <a:ext cx="294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 怜</a:t>
            </a:r>
            <a:endParaRPr lang="en-SG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57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3" name="Rectangle 3">
            <a:extLst>
              <a:ext uri="{FF2B5EF4-FFF2-40B4-BE49-F238E27FC236}">
                <a16:creationId xmlns:a16="http://schemas.microsoft.com/office/drawing/2014/main" id="{6ADD9DE7-AFE4-4447-BCEF-B724CF4D00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10729913" cy="48958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rPr>
              <a:t>披荆斩棘</a:t>
            </a:r>
          </a:p>
          <a:p>
            <a:pPr marL="1082675" lvl="1" indent="-457200">
              <a:lnSpc>
                <a:spcPts val="8500"/>
              </a:lnSpc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在圣言里</a:t>
            </a:r>
          </a:p>
          <a:p>
            <a:pPr marL="1082675" lvl="1" indent="-457200">
              <a:lnSpc>
                <a:spcPts val="8500"/>
              </a:lnSpc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在圣灵里</a:t>
            </a:r>
          </a:p>
          <a:p>
            <a:pPr marL="1082675" lvl="1" indent="-457200">
              <a:lnSpc>
                <a:spcPts val="8500"/>
              </a:lnSpc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在圣徒里</a:t>
            </a:r>
          </a:p>
        </p:txBody>
      </p:sp>
    </p:spTree>
    <p:extLst>
      <p:ext uri="{BB962C8B-B14F-4D97-AF65-F5344CB8AC3E}">
        <p14:creationId xmlns:p14="http://schemas.microsoft.com/office/powerpoint/2010/main" val="77714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âæ²ä»ç«ç°âçå¾çæç´¢ç»æ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0" y="699542"/>
            <a:ext cx="7655520" cy="5675858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3" name="Rectangle 3">
            <a:extLst>
              <a:ext uri="{FF2B5EF4-FFF2-40B4-BE49-F238E27FC236}">
                <a16:creationId xmlns:a16="http://schemas.microsoft.com/office/drawing/2014/main" id="{2E8338CC-3869-4FBB-A15B-7C3E0ECEF3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31925" y="1235075"/>
            <a:ext cx="10023475" cy="2727325"/>
          </a:xfrm>
        </p:spPr>
        <p:txBody>
          <a:bodyPr/>
          <a:lstStyle/>
          <a:p>
            <a:pPr marL="0" indent="0" algn="dist">
              <a:lnSpc>
                <a:spcPct val="110000"/>
              </a:lnSpc>
              <a:buFontTx/>
              <a:buNone/>
              <a:defRPr/>
            </a:pPr>
            <a:r>
              <a:rPr lang="zh-CN" altLang="en-US" sz="1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rPr>
              <a:t>何为美丽？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https://www.xuehua.us/wp-content/uploads/2018/03/13918f7de2dc46c5b5280baeeb409584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3" y="237794"/>
            <a:ext cx="5245100" cy="634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7" y="237794"/>
            <a:ext cx="4119332" cy="63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1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张国荣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13" y="788079"/>
            <a:ext cx="6385791" cy="4393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23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age result for 葛培理 年轻">
            <a:hlinkClick r:id="rId5"/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7" y="195486"/>
            <a:ext cx="5060156" cy="649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086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3" name="Rectangle 3">
            <a:extLst>
              <a:ext uri="{FF2B5EF4-FFF2-40B4-BE49-F238E27FC236}">
                <a16:creationId xmlns:a16="http://schemas.microsoft.com/office/drawing/2014/main" id="{6ADD9DE7-AFE4-4447-BCEF-B724CF4D00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11175"/>
            <a:ext cx="10729913" cy="5800725"/>
          </a:xfrm>
        </p:spPr>
        <p:txBody>
          <a:bodyPr/>
          <a:lstStyle/>
          <a:p>
            <a:pPr marL="625475" lvl="1" indent="0">
              <a:spcBef>
                <a:spcPct val="0"/>
              </a:spcBef>
              <a:buClr>
                <a:srgbClr val="0000FF"/>
              </a:buClr>
              <a:buSzPct val="70000"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世上的美：</a:t>
            </a:r>
            <a:endParaRPr lang="en-US" altLang="zh-C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颜值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财力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才华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人格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精神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âè¶ç¨£éåå­æ¶âçå¾çæç´¢ç»æ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7" y="343694"/>
            <a:ext cx="9268916" cy="6400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02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3" name="Rectangle 3">
            <a:extLst>
              <a:ext uri="{FF2B5EF4-FFF2-40B4-BE49-F238E27FC236}">
                <a16:creationId xmlns:a16="http://schemas.microsoft.com/office/drawing/2014/main" id="{6ADD9DE7-AFE4-4447-BCEF-B724CF4D00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09575"/>
            <a:ext cx="10729913" cy="6448425"/>
          </a:xfrm>
        </p:spPr>
        <p:txBody>
          <a:bodyPr/>
          <a:lstStyle/>
          <a:p>
            <a:pPr marL="625475" lvl="1" indent="0">
              <a:spcBef>
                <a:spcPct val="0"/>
              </a:spcBef>
              <a:buClr>
                <a:srgbClr val="0000FF"/>
              </a:buClr>
              <a:buSzPct val="70000"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另有一美：</a:t>
            </a:r>
            <a:endParaRPr lang="en-US" altLang="zh-C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圣洁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公义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怜恤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温柔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仁爱</a:t>
            </a:r>
          </a:p>
          <a:p>
            <a:pPr marL="2397125" lvl="4" indent="-457200"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zh-CN" altLang="en-US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顺服</a:t>
            </a:r>
          </a:p>
        </p:txBody>
      </p:sp>
    </p:spTree>
    <p:extLst>
      <p:ext uri="{BB962C8B-B14F-4D97-AF65-F5344CB8AC3E}">
        <p14:creationId xmlns:p14="http://schemas.microsoft.com/office/powerpoint/2010/main" val="145281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269</Words>
  <Application>Microsoft Office PowerPoint</Application>
  <PresentationFormat>Widescreen</PresentationFormat>
  <Paragraphs>53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微软雅黑</vt:lpstr>
      <vt:lpstr>微软雅黑</vt:lpstr>
      <vt:lpstr>Arial</vt:lpstr>
      <vt:lpstr>Calibri</vt:lpstr>
      <vt:lpstr>Calibri Light</vt:lpstr>
      <vt:lpstr>Verdana</vt:lpstr>
      <vt:lpstr>Wingdings</vt:lpstr>
      <vt:lpstr>Office Theme</vt:lpstr>
      <vt:lpstr>1_Office Theme</vt:lpstr>
      <vt:lpstr>2_默认设计模板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Dwen</dc:creator>
  <cp:lastModifiedBy>Frank Cao</cp:lastModifiedBy>
  <cp:revision>91</cp:revision>
  <dcterms:created xsi:type="dcterms:W3CDTF">2018-01-12T04:25:01Z</dcterms:created>
  <dcterms:modified xsi:type="dcterms:W3CDTF">2018-11-25T13:08:04Z</dcterms:modified>
</cp:coreProperties>
</file>